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A9F86"/>
    <a:srgbClr val="FEC6D6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9966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Листая </a:t>
            </a:r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старые альбомы…</a:t>
            </a:r>
            <a:endParaRPr lang="ru-RU" sz="4000" b="1" dirty="0" smtClean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  <a:p>
            <a:pPr marL="0" indent="0" algn="r">
              <a:buNone/>
            </a:pPr>
            <a:endParaRPr lang="ru-RU" sz="1800" b="1" dirty="0" smtClean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  <a:p>
            <a:pPr marL="0" indent="0" algn="r">
              <a:buNone/>
            </a:pP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 </a:t>
            </a:r>
            <a:endParaRPr lang="ru-RU" sz="1800" b="1" dirty="0" smtClean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  <a:p>
            <a:pPr marL="0" indent="0" algn="r">
              <a:buNone/>
            </a:pPr>
            <a:endParaRPr lang="ru-RU" sz="1800" b="1" dirty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  <a:p>
            <a:pPr marL="0" indent="0" algn="r">
              <a:buNone/>
            </a:pPr>
            <a:r>
              <a:rPr lang="ru-RU" sz="1800" b="1" dirty="0" err="1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Гранкина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 С.В., учитель литературы,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МАОУ «СОШ №10» г. Перми</a:t>
            </a:r>
            <a:endParaRPr lang="ru-RU" sz="1800" b="1" dirty="0" smtClean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70" y="5013176"/>
            <a:ext cx="1778530" cy="170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3250" r="2401"/>
          <a:stretch/>
        </p:blipFill>
        <p:spPr>
          <a:xfrm>
            <a:off x="539552" y="2564904"/>
            <a:ext cx="3106688" cy="40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Окишев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Дмитрий Петрович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(дед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914" y="5059869"/>
            <a:ext cx="1874323" cy="179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203848" y="908720"/>
            <a:ext cx="551038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Родился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1910 году, в деревне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Мамаевка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Пермской области.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30 июня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1941 года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был мобилизован.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Последнее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пришло в августе 1941 года из города Великие Луки.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сентябре  1941 - извещение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Окишев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Дмитрий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Петрович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пропал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вести.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Четверо детей.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9696"/>
            <a:ext cx="3456384" cy="472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3538634"/>
            <a:ext cx="7992888" cy="2986710"/>
          </a:xfrm>
        </p:spPr>
        <p:txBody>
          <a:bodyPr>
            <a:noAutofit/>
          </a:bodyPr>
          <a:lstStyle/>
          <a:p>
            <a:pPr algn="l"/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1975 году в селе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Пермского края 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 памятник в честь погибших в годы ВОВ.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мемориальных плитах  написаны 199 имен павших в боях. Там есть и  имя моего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Окишева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Дмитрия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Петровича.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51" y="5085184"/>
            <a:ext cx="1622425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888432" cy="291794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543"/>
            <a:ext cx="3637048" cy="272973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Гранкин 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Николаевич(дед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739" y="850126"/>
            <a:ext cx="3744416" cy="510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03848" y="940078"/>
            <a:ext cx="57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Родился в 1921году, в  Оренбургской области,  деревня Боголюбовка.  </a:t>
            </a:r>
            <a:endParaRPr lang="ru-RU" sz="3200" dirty="0" smtClean="0">
              <a:latin typeface="Times New Roman"/>
              <a:ea typeface="Calibri"/>
            </a:endParaRPr>
          </a:p>
          <a:p>
            <a:r>
              <a:rPr lang="ru-RU" sz="3200" dirty="0" smtClean="0"/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1941 года был призван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армию из Ташкента.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Войну встретил в Брестской крепости.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4149080"/>
            <a:ext cx="3672408" cy="289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04077"/>
            <a:ext cx="1619672" cy="175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6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476671"/>
            <a:ext cx="8712968" cy="5972555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совершенстве владел 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немецким языком. 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семье знали, что служил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 разведке. 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Детям о войне никогда ничего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говорил. 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Демобилизовался  в 1947 году гвардии капитаном из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Венгрии.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Имел много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наград, в том числе Орден 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Отечественной войны.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Четверо детей. 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Умер в 1976 году.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7" y="4961416"/>
            <a:ext cx="1775594" cy="192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2924945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0"/>
            <a:ext cx="2176000" cy="36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123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Aharoni</vt:lpstr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Презентация PowerPoint</vt:lpstr>
      <vt:lpstr>                               Окишев Дмитрий Петрович (дед)                 </vt:lpstr>
      <vt:lpstr>Презентация PowerPoint</vt:lpstr>
      <vt:lpstr>  Гранкин Николай Николаевич(дед) </vt:lpstr>
      <vt:lpstr>                              В совершенстве владел  немецким языком.  В семье знали, что служил  в разведке.     Детям о войне никогда ничего  не говорил.     Демобилизовался  в 1947 году гвардии капитаном из Венгрии. Имел много наград, в том числе Орден  Отечественной войны.  Четверо детей.  Умер в 1976 году.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72</cp:revision>
  <dcterms:created xsi:type="dcterms:W3CDTF">2016-02-12T21:42:46Z</dcterms:created>
  <dcterms:modified xsi:type="dcterms:W3CDTF">2020-05-12T05:45:09Z</dcterms:modified>
</cp:coreProperties>
</file>